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70" r:id="rId7"/>
    <p:sldId id="279" r:id="rId8"/>
    <p:sldId id="278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7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5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0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6680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5231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2925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1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681319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4019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3070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主活</a:t>
            </a:r>
            <a:endParaRPr lang="en-US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Lives</a:t>
            </a:r>
            <a:endParaRPr lang="en-US" sz="4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雖有憂愁心艱苦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 u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iu-chhiu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kan-kho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6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也不致到絕望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ti-kau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choat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-bang,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</a:t>
            </a:r>
            <a:r>
              <a:rPr lang="en-US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my heart grows weary</a:t>
            </a: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never will despair;</a:t>
            </a:r>
            <a:endParaRPr lang="en-US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142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人生雖然有風浪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sui-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hong-eng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6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我主親身導路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Chu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know that He is leading</a:t>
            </a: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Thro’ all the stormy blast,</a:t>
            </a:r>
            <a:endParaRPr lang="en-US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9235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將來祂的確再來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chiong-lai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tek-khak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6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不會錯誤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Boe-oe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chho-ngo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6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day of His appearing</a:t>
            </a: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will come at last.</a:t>
            </a:r>
            <a:endParaRPr lang="en-US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942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耶穌基督永永遠遠活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着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ki-tok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eng-eng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oan-oan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與我同行與我講話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tang-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6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kong-oe</a:t>
            </a:r>
            <a:endParaRPr lang="en-US" altLang="zh-TW" sz="36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lives, He lives. Christ Jesus lives today!</a:t>
            </a: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walks with me and talks with me</a:t>
            </a:r>
          </a:p>
        </p:txBody>
      </p:sp>
    </p:spTree>
    <p:extLst>
      <p:ext uri="{BB962C8B-B14F-4D97-AF65-F5344CB8AC3E}">
        <p14:creationId xmlns:p14="http://schemas.microsoft.com/office/powerpoint/2010/main" val="412371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使我與祂近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倚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sz="3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kun-</a:t>
            </a:r>
            <a:r>
              <a:rPr lang="en-US" sz="3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我要報揚救恩到全世界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po-iong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Along life’s narrow way.</a:t>
            </a: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lives, He lives,</a:t>
            </a: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salvation to impart!</a:t>
            </a:r>
            <a:endParaRPr lang="en-US" altLang="zh-TW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56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我怎樣知主有復活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</a:t>
            </a:r>
            <a:r>
              <a:rPr lang="en-US" altLang="zh-TW" sz="36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6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chai Chu u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6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祂活在我心內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sim-lai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You ask me how I know He lives?</a:t>
            </a: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lives within my heart.</a:t>
            </a:r>
            <a:endParaRPr lang="en-US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466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信徒一齊大歡喜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Sin-to chit-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6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-hi,</a:t>
            </a:r>
            <a:endParaRPr lang="en-US" altLang="zh-TW" sz="36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出聲讚美吟講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Chhut-sia</a:t>
            </a:r>
            <a:r>
              <a:rPr lang="en-US" altLang="zh-TW" sz="36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o-lo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Rejoice, rejoice, O Christian,</a:t>
            </a: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Lift up your voice and sing,</a:t>
            </a:r>
            <a:endParaRPr lang="en-US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750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榮耀和哈利路亞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Ha- li-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6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歸主耶穌咱王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Eternal hallelujahs </a:t>
            </a: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Jesus Christ the King</a:t>
            </a:r>
            <a:r>
              <a:rPr 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135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祂作咱及時幫助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kip-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pang-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6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給咱滿有希望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 u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-bang,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hope of all who seek Him,</a:t>
            </a: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help of all who find,</a:t>
            </a:r>
            <a:endParaRPr lang="en-US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4737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無人親像祂溫柔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6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un-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6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仁慈愛疼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jin-chu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6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-thang.</a:t>
            </a:r>
            <a:endParaRPr lang="en-US" altLang="zh-TW" sz="36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None other is so loving,</a:t>
            </a: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good and kind.</a:t>
            </a:r>
            <a:endParaRPr lang="en-US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269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今日救主有復活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Kim-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u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6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勝過死失權勢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6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-ke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sit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se,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serve a risen Savior,</a:t>
            </a: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He’s in the world today;</a:t>
            </a:r>
            <a:endParaRPr lang="en-US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耶穌基督永永遠遠活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着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ki-tok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eng-eng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oan-oan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6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與我同行與我講話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tang-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6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kong-oe</a:t>
            </a:r>
            <a:endParaRPr lang="en-US" altLang="zh-TW" sz="36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lives, He lives. Christ Jesus lives today!</a:t>
            </a: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walks with me and talks with me</a:t>
            </a:r>
          </a:p>
        </p:txBody>
      </p:sp>
    </p:spTree>
    <p:extLst>
      <p:ext uri="{BB962C8B-B14F-4D97-AF65-F5344CB8AC3E}">
        <p14:creationId xmlns:p14="http://schemas.microsoft.com/office/powerpoint/2010/main" val="274120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使我與祂近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倚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sz="3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kun-</a:t>
            </a:r>
            <a:r>
              <a:rPr lang="en-US" sz="3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我要報揚救恩到全世界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po-iong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Along life’s narrow way.</a:t>
            </a: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lives, He lives,</a:t>
            </a: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salvation to impart!</a:t>
            </a:r>
            <a:endParaRPr lang="en-US" altLang="zh-TW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0416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我怎樣知主有復活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</a:t>
            </a:r>
            <a:r>
              <a:rPr lang="en-US" altLang="zh-TW" sz="36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6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chai Chu u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6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祂活在我心內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sim-lai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You ask me how I know He lives?</a:t>
            </a: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lives within my heart.</a:t>
            </a:r>
            <a:endParaRPr lang="en-US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5459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我深信祂有復活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 I u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替我還清罪債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hoan-chheng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choe-che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know that He is living,</a:t>
            </a: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Whatever men may say,</a:t>
            </a:r>
            <a:endParaRPr lang="en-US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看祂釘痕的聖手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6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teng-hun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seng-chhiu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聽祂安慰的聲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6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 an- 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6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see His hand of mercy,</a:t>
            </a: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hear His voice of cheer,</a:t>
            </a:r>
            <a:endParaRPr lang="en-US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無論何時欠用祂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bo-lun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6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khiam-eng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endParaRPr lang="en-US" altLang="zh-TW" sz="36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祂導我行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6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6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just the time I need Him</a:t>
            </a: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He’s always near.</a:t>
            </a:r>
            <a:endParaRPr lang="en-US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111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耶穌基督永永遠遠活着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ki-tok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eng-eng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oan-oan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6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與我同行與我講話</a:t>
            </a:r>
            <a:endParaRPr lang="en-US" altLang="zh-TW" sz="58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tang-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6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kong-oe</a:t>
            </a:r>
            <a:endParaRPr lang="en-US" altLang="zh-TW" sz="36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0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lives, He lives. Christ Jesus lives today!</a:t>
            </a: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walks with me and talks with me</a:t>
            </a:r>
          </a:p>
        </p:txBody>
      </p:sp>
    </p:spTree>
    <p:extLst>
      <p:ext uri="{BB962C8B-B14F-4D97-AF65-F5344CB8AC3E}">
        <p14:creationId xmlns:p14="http://schemas.microsoft.com/office/powerpoint/2010/main" val="187627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使我與祂近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倚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en-US" sz="3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kun-</a:t>
            </a:r>
            <a:r>
              <a:rPr lang="en-US" sz="36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我要報揚救恩到全世界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po-iong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Along life’s narrow way.</a:t>
            </a: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lives, He lives,</a:t>
            </a: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salvation to impart!</a:t>
            </a:r>
            <a:endParaRPr lang="en-US" altLang="zh-TW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188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我怎樣知主有復活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</a:t>
            </a:r>
            <a:r>
              <a:rPr lang="en-US" altLang="zh-TW" sz="36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6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chai Chu u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6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祂活在我心內</a:t>
            </a:r>
            <a:r>
              <a:rPr lang="zh-TW" altLang="en-US" sz="3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</a:t>
            </a:r>
            <a:r>
              <a:rPr lang="en-US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sim- </a:t>
            </a:r>
            <a:r>
              <a:rPr lang="en-US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You ask me how I know He lives?</a:t>
            </a: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lives within my heart.</a:t>
            </a:r>
            <a:endParaRPr lang="en-US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39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在我日常生活中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jit-siong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seng-oah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6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有主的大愛疼</a:t>
            </a:r>
            <a:r>
              <a:rPr lang="zh-TW" altLang="en-US" sz="3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Chu e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6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6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</a:t>
            </a:r>
            <a:r>
              <a:rPr lang="en-US" altLang="zh-TW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 startAt="2"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all the world around me</a:t>
            </a:r>
          </a:p>
          <a:p>
            <a:pPr marL="45720" indent="0" algn="ctr">
              <a:buNone/>
            </a:pPr>
            <a:r>
              <a:rPr lang="en-US" sz="36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see His loving care,</a:t>
            </a:r>
            <a:endParaRPr lang="en-US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127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474</TotalTime>
  <Words>910</Words>
  <Application>Microsoft Office PowerPoint</Application>
  <PresentationFormat>On-screen Show (4:3)</PresentationFormat>
  <Paragraphs>155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DFKai-SB</vt:lpstr>
      <vt:lpstr>Gill Sans MT</vt:lpstr>
      <vt:lpstr>Arial</vt:lpstr>
      <vt:lpstr>Candara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ggctech</cp:lastModifiedBy>
  <cp:revision>69</cp:revision>
  <dcterms:created xsi:type="dcterms:W3CDTF">2018-01-05T06:11:53Z</dcterms:created>
  <dcterms:modified xsi:type="dcterms:W3CDTF">2018-04-07T06:06:28Z</dcterms:modified>
</cp:coreProperties>
</file>